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</p:sldIdLst>
  <p:sldSz cx="9753600" cy="7315200"/>
  <p:notesSz cx="6858000" cy="9144000"/>
  <p:embeddedFontLst>
    <p:embeddedFont>
      <p:font typeface="Glacial Indifference" panose="020B0604020202020204" charset="0"/>
      <p:regular r:id="rId10"/>
    </p:embeddedFont>
    <p:embeddedFont>
      <p:font typeface="Glacial Indifference Bold" panose="020B0604020202020204" charset="0"/>
      <p:regular r:id="rId11"/>
    </p:embeddedFont>
    <p:embeddedFont>
      <p:font typeface="Leckerli One" panose="020B060402020202020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1598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583" b="-658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753600" cy="1633728"/>
          </a:xfrm>
          <a:custGeom>
            <a:avLst/>
            <a:gdLst/>
            <a:ahLst/>
            <a:cxnLst/>
            <a:rect l="l" t="t" r="r" b="b"/>
            <a:pathLst>
              <a:path w="9753600" h="1633728">
                <a:moveTo>
                  <a:pt x="0" y="0"/>
                </a:moveTo>
                <a:lnTo>
                  <a:pt x="9753600" y="0"/>
                </a:lnTo>
                <a:lnTo>
                  <a:pt x="9753600" y="1633728"/>
                </a:lnTo>
                <a:lnTo>
                  <a:pt x="0" y="16337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7253840"/>
            <a:ext cx="9753600" cy="61360"/>
          </a:xfrm>
          <a:custGeom>
            <a:avLst/>
            <a:gdLst/>
            <a:ahLst/>
            <a:cxnLst/>
            <a:rect l="l" t="t" r="r" b="b"/>
            <a:pathLst>
              <a:path w="9753600" h="61360">
                <a:moveTo>
                  <a:pt x="0" y="0"/>
                </a:moveTo>
                <a:lnTo>
                  <a:pt x="9753600" y="0"/>
                </a:lnTo>
                <a:lnTo>
                  <a:pt x="9753600" y="61360"/>
                </a:lnTo>
                <a:lnTo>
                  <a:pt x="0" y="613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56252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55783" y="6933434"/>
            <a:ext cx="6255907" cy="320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37"/>
              </a:lnSpc>
            </a:pP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Semeando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conhecimento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,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colhendo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direitos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!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429000" y="3585403"/>
            <a:ext cx="2442314" cy="1012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16"/>
              </a:lnSpc>
            </a:pPr>
            <a:r>
              <a:rPr lang="en-US" sz="5868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TÍTULO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043845" y="5700760"/>
            <a:ext cx="2773231" cy="619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1"/>
              </a:lnSpc>
            </a:pPr>
            <a:r>
              <a:rPr lang="en-US" sz="1808" b="1" dirty="0" err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Autores</a:t>
            </a:r>
            <a:r>
              <a:rPr lang="en-US" sz="1808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/as</a:t>
            </a:r>
          </a:p>
          <a:p>
            <a:pPr algn="ctr">
              <a:lnSpc>
                <a:spcPts val="2531"/>
              </a:lnSpc>
            </a:pPr>
            <a:r>
              <a:rPr lang="en-US" sz="1808" b="1" dirty="0" err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Instituição</a:t>
            </a:r>
            <a:endParaRPr lang="en-US" sz="1808" b="1" dirty="0">
              <a:solidFill>
                <a:srgbClr val="000000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E5D4A3-B6F4-7364-85D4-F35BC07290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CF2FBB4-BA31-D765-B92D-9917E76D3C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583" b="-658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486F0664-4A16-2F95-7844-A632D0FF760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753600" cy="1633728"/>
          </a:xfrm>
          <a:custGeom>
            <a:avLst/>
            <a:gdLst/>
            <a:ahLst/>
            <a:cxnLst/>
            <a:rect l="l" t="t" r="r" b="b"/>
            <a:pathLst>
              <a:path w="9753600" h="1633728">
                <a:moveTo>
                  <a:pt x="0" y="0"/>
                </a:moveTo>
                <a:lnTo>
                  <a:pt x="9753600" y="0"/>
                </a:lnTo>
                <a:lnTo>
                  <a:pt x="9753600" y="1633728"/>
                </a:lnTo>
                <a:lnTo>
                  <a:pt x="0" y="16337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9BB0626D-8D50-0CB8-21FE-A2A0DA00016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7253840"/>
            <a:ext cx="9753600" cy="61360"/>
          </a:xfrm>
          <a:custGeom>
            <a:avLst/>
            <a:gdLst/>
            <a:ahLst/>
            <a:cxnLst/>
            <a:rect l="l" t="t" r="r" b="b"/>
            <a:pathLst>
              <a:path w="9753600" h="61360">
                <a:moveTo>
                  <a:pt x="0" y="0"/>
                </a:moveTo>
                <a:lnTo>
                  <a:pt x="9753600" y="0"/>
                </a:lnTo>
                <a:lnTo>
                  <a:pt x="9753600" y="61360"/>
                </a:lnTo>
                <a:lnTo>
                  <a:pt x="0" y="613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56252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7955180B-04AA-8318-2894-32C023C39FB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55783" y="6933434"/>
            <a:ext cx="6255907" cy="320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37"/>
              </a:lnSpc>
            </a:pP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Semeando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conhecimento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,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colhendo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direitos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!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0DED4669-5661-C1AB-17F5-BFC3AA024739}"/>
              </a:ext>
            </a:extLst>
          </p:cNvPr>
          <p:cNvSpPr txBox="1"/>
          <p:nvPr/>
        </p:nvSpPr>
        <p:spPr>
          <a:xfrm>
            <a:off x="-784492" y="1828800"/>
            <a:ext cx="4940275" cy="5361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10"/>
              </a:lnSpc>
            </a:pPr>
            <a:r>
              <a:rPr lang="en-US" sz="3221" b="1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INTRODUÇÃO</a:t>
            </a:r>
          </a:p>
        </p:txBody>
      </p:sp>
    </p:spTree>
    <p:extLst>
      <p:ext uri="{BB962C8B-B14F-4D97-AF65-F5344CB8AC3E}">
        <p14:creationId xmlns:p14="http://schemas.microsoft.com/office/powerpoint/2010/main" val="1700531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F88CC-69E5-8568-75D7-4A6D81BCD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F42680A-014D-FAB1-C402-8F75A15D345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583" b="-658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FAFBFE2F-A2D8-859E-A08B-F6703A7E8F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753600" cy="1633728"/>
          </a:xfrm>
          <a:custGeom>
            <a:avLst/>
            <a:gdLst/>
            <a:ahLst/>
            <a:cxnLst/>
            <a:rect l="l" t="t" r="r" b="b"/>
            <a:pathLst>
              <a:path w="9753600" h="1633728">
                <a:moveTo>
                  <a:pt x="0" y="0"/>
                </a:moveTo>
                <a:lnTo>
                  <a:pt x="9753600" y="0"/>
                </a:lnTo>
                <a:lnTo>
                  <a:pt x="9753600" y="1633728"/>
                </a:lnTo>
                <a:lnTo>
                  <a:pt x="0" y="16337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AD36DF7C-0258-D029-2501-CD44379B9AB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7253840"/>
            <a:ext cx="9753600" cy="61360"/>
          </a:xfrm>
          <a:custGeom>
            <a:avLst/>
            <a:gdLst/>
            <a:ahLst/>
            <a:cxnLst/>
            <a:rect l="l" t="t" r="r" b="b"/>
            <a:pathLst>
              <a:path w="9753600" h="61360">
                <a:moveTo>
                  <a:pt x="0" y="0"/>
                </a:moveTo>
                <a:lnTo>
                  <a:pt x="9753600" y="0"/>
                </a:lnTo>
                <a:lnTo>
                  <a:pt x="9753600" y="61360"/>
                </a:lnTo>
                <a:lnTo>
                  <a:pt x="0" y="613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56252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78D74268-C777-913C-460A-77E273E2A1A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55783" y="6933434"/>
            <a:ext cx="6255907" cy="320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37"/>
              </a:lnSpc>
            </a:pP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Semeando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conhecimento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,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colhendo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direitos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!</a:t>
            </a: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33B659AA-AF3A-FBC2-5077-85362D57DC00}"/>
              </a:ext>
            </a:extLst>
          </p:cNvPr>
          <p:cNvSpPr txBox="1"/>
          <p:nvPr/>
        </p:nvSpPr>
        <p:spPr>
          <a:xfrm>
            <a:off x="-784492" y="1828800"/>
            <a:ext cx="4940275" cy="5361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10"/>
              </a:lnSpc>
            </a:pPr>
            <a:r>
              <a:rPr lang="en-US" sz="3221" b="1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OBJETIVOS</a:t>
            </a:r>
          </a:p>
        </p:txBody>
      </p:sp>
    </p:spTree>
    <p:extLst>
      <p:ext uri="{BB962C8B-B14F-4D97-AF65-F5344CB8AC3E}">
        <p14:creationId xmlns:p14="http://schemas.microsoft.com/office/powerpoint/2010/main" val="2742638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415F6A-9D59-85C6-54A5-79BED08C9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331D688-2318-798B-465E-94970D6951D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583" b="-658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EE233072-00EF-9533-EBE7-D698BEA5119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753600" cy="1633728"/>
          </a:xfrm>
          <a:custGeom>
            <a:avLst/>
            <a:gdLst/>
            <a:ahLst/>
            <a:cxnLst/>
            <a:rect l="l" t="t" r="r" b="b"/>
            <a:pathLst>
              <a:path w="9753600" h="1633728">
                <a:moveTo>
                  <a:pt x="0" y="0"/>
                </a:moveTo>
                <a:lnTo>
                  <a:pt x="9753600" y="0"/>
                </a:lnTo>
                <a:lnTo>
                  <a:pt x="9753600" y="1633728"/>
                </a:lnTo>
                <a:lnTo>
                  <a:pt x="0" y="16337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7F034769-3EE6-2839-4DAE-CA0E127B615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7253840"/>
            <a:ext cx="9753600" cy="61360"/>
          </a:xfrm>
          <a:custGeom>
            <a:avLst/>
            <a:gdLst/>
            <a:ahLst/>
            <a:cxnLst/>
            <a:rect l="l" t="t" r="r" b="b"/>
            <a:pathLst>
              <a:path w="9753600" h="61360">
                <a:moveTo>
                  <a:pt x="0" y="0"/>
                </a:moveTo>
                <a:lnTo>
                  <a:pt x="9753600" y="0"/>
                </a:lnTo>
                <a:lnTo>
                  <a:pt x="9753600" y="61360"/>
                </a:lnTo>
                <a:lnTo>
                  <a:pt x="0" y="613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56252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E17DC3CC-8DF2-6B39-2D62-F9DAED0D46B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55783" y="6933434"/>
            <a:ext cx="6255907" cy="320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37"/>
              </a:lnSpc>
            </a:pP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Semeando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conhecimento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,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colhendo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direitos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!</a:t>
            </a: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735077A2-3291-8D57-3E67-C86160F51B7A}"/>
              </a:ext>
            </a:extLst>
          </p:cNvPr>
          <p:cNvSpPr txBox="1"/>
          <p:nvPr/>
        </p:nvSpPr>
        <p:spPr>
          <a:xfrm>
            <a:off x="-228600" y="1954134"/>
            <a:ext cx="3644875" cy="5361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10"/>
              </a:lnSpc>
            </a:pPr>
            <a:r>
              <a:rPr lang="en-US" sz="3221" b="1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METODOLOGIA</a:t>
            </a:r>
          </a:p>
        </p:txBody>
      </p:sp>
    </p:spTree>
    <p:extLst>
      <p:ext uri="{BB962C8B-B14F-4D97-AF65-F5344CB8AC3E}">
        <p14:creationId xmlns:p14="http://schemas.microsoft.com/office/powerpoint/2010/main" val="1717711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F67D5D-E712-DB58-048F-5B5F07179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89EC532-87FC-5C9B-A6E9-297C5D118ED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583" b="-658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FA8150B8-3901-011B-82ED-94E84609945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753600" cy="1633728"/>
          </a:xfrm>
          <a:custGeom>
            <a:avLst/>
            <a:gdLst/>
            <a:ahLst/>
            <a:cxnLst/>
            <a:rect l="l" t="t" r="r" b="b"/>
            <a:pathLst>
              <a:path w="9753600" h="1633728">
                <a:moveTo>
                  <a:pt x="0" y="0"/>
                </a:moveTo>
                <a:lnTo>
                  <a:pt x="9753600" y="0"/>
                </a:lnTo>
                <a:lnTo>
                  <a:pt x="9753600" y="1633728"/>
                </a:lnTo>
                <a:lnTo>
                  <a:pt x="0" y="16337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5CD9EAC0-7994-E599-2847-305FEAA71C3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7253840"/>
            <a:ext cx="9753600" cy="61360"/>
          </a:xfrm>
          <a:custGeom>
            <a:avLst/>
            <a:gdLst/>
            <a:ahLst/>
            <a:cxnLst/>
            <a:rect l="l" t="t" r="r" b="b"/>
            <a:pathLst>
              <a:path w="9753600" h="61360">
                <a:moveTo>
                  <a:pt x="0" y="0"/>
                </a:moveTo>
                <a:lnTo>
                  <a:pt x="9753600" y="0"/>
                </a:lnTo>
                <a:lnTo>
                  <a:pt x="9753600" y="61360"/>
                </a:lnTo>
                <a:lnTo>
                  <a:pt x="0" y="613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56252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539B9CB1-04FB-56CF-C104-94EF4B6D65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55783" y="6933434"/>
            <a:ext cx="6255907" cy="320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37"/>
              </a:lnSpc>
            </a:pP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Semeando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conhecimento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,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colhendo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direitos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!</a:t>
            </a: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07DFDC2B-952D-4ECD-CD7F-F9BA5E5A9901}"/>
              </a:ext>
            </a:extLst>
          </p:cNvPr>
          <p:cNvSpPr txBox="1"/>
          <p:nvPr/>
        </p:nvSpPr>
        <p:spPr>
          <a:xfrm>
            <a:off x="-228600" y="1954134"/>
            <a:ext cx="5638800" cy="5361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10"/>
              </a:lnSpc>
            </a:pPr>
            <a:r>
              <a:rPr lang="en-US" sz="3221" b="1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DISCUSSÃO DOS DADOS</a:t>
            </a:r>
          </a:p>
        </p:txBody>
      </p:sp>
    </p:spTree>
    <p:extLst>
      <p:ext uri="{BB962C8B-B14F-4D97-AF65-F5344CB8AC3E}">
        <p14:creationId xmlns:p14="http://schemas.microsoft.com/office/powerpoint/2010/main" val="3458986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F5A54-7C18-A3F9-72A6-01E92C9ABB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88DB859-A2CE-9A7C-A2BE-6A24B1C5821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583" b="-658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15AE72A0-44F8-B80C-D241-A51748C079F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753600" cy="1633728"/>
          </a:xfrm>
          <a:custGeom>
            <a:avLst/>
            <a:gdLst/>
            <a:ahLst/>
            <a:cxnLst/>
            <a:rect l="l" t="t" r="r" b="b"/>
            <a:pathLst>
              <a:path w="9753600" h="1633728">
                <a:moveTo>
                  <a:pt x="0" y="0"/>
                </a:moveTo>
                <a:lnTo>
                  <a:pt x="9753600" y="0"/>
                </a:lnTo>
                <a:lnTo>
                  <a:pt x="9753600" y="1633728"/>
                </a:lnTo>
                <a:lnTo>
                  <a:pt x="0" y="16337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5E8EF106-3DCE-9566-7C97-19B1A9C73B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7253840"/>
            <a:ext cx="9753600" cy="61360"/>
          </a:xfrm>
          <a:custGeom>
            <a:avLst/>
            <a:gdLst/>
            <a:ahLst/>
            <a:cxnLst/>
            <a:rect l="l" t="t" r="r" b="b"/>
            <a:pathLst>
              <a:path w="9753600" h="61360">
                <a:moveTo>
                  <a:pt x="0" y="0"/>
                </a:moveTo>
                <a:lnTo>
                  <a:pt x="9753600" y="0"/>
                </a:lnTo>
                <a:lnTo>
                  <a:pt x="9753600" y="61360"/>
                </a:lnTo>
                <a:lnTo>
                  <a:pt x="0" y="613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56252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C6EED920-851B-A913-5CDD-98CA15F80D9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55783" y="6933434"/>
            <a:ext cx="6255907" cy="320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37"/>
              </a:lnSpc>
            </a:pP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Semeando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conhecimento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,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colhendo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direitos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!</a:t>
            </a: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F7C7B8B7-C1BE-AD09-6D60-5249BC585EAD}"/>
              </a:ext>
            </a:extLst>
          </p:cNvPr>
          <p:cNvSpPr txBox="1"/>
          <p:nvPr/>
        </p:nvSpPr>
        <p:spPr>
          <a:xfrm>
            <a:off x="-228600" y="1954134"/>
            <a:ext cx="5486400" cy="5361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10"/>
              </a:lnSpc>
            </a:pPr>
            <a:r>
              <a:rPr lang="en-US" sz="3221" b="1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CONSIDERAÇÕES FINAIS</a:t>
            </a:r>
          </a:p>
        </p:txBody>
      </p:sp>
    </p:spTree>
    <p:extLst>
      <p:ext uri="{BB962C8B-B14F-4D97-AF65-F5344CB8AC3E}">
        <p14:creationId xmlns:p14="http://schemas.microsoft.com/office/powerpoint/2010/main" val="2546338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727AC0-221F-7374-23B1-9AC74E0DAB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3286C6B-3F8A-0FF6-CCEB-4697894FD4A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583" b="-658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6285F17C-088B-22F2-2F3C-61CE0A00510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753600" cy="1633728"/>
          </a:xfrm>
          <a:custGeom>
            <a:avLst/>
            <a:gdLst/>
            <a:ahLst/>
            <a:cxnLst/>
            <a:rect l="l" t="t" r="r" b="b"/>
            <a:pathLst>
              <a:path w="9753600" h="1633728">
                <a:moveTo>
                  <a:pt x="0" y="0"/>
                </a:moveTo>
                <a:lnTo>
                  <a:pt x="9753600" y="0"/>
                </a:lnTo>
                <a:lnTo>
                  <a:pt x="9753600" y="1633728"/>
                </a:lnTo>
                <a:lnTo>
                  <a:pt x="0" y="16337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4DF369F0-0FC4-89CE-9358-AA38F41205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7253840"/>
            <a:ext cx="9753600" cy="61360"/>
          </a:xfrm>
          <a:custGeom>
            <a:avLst/>
            <a:gdLst/>
            <a:ahLst/>
            <a:cxnLst/>
            <a:rect l="l" t="t" r="r" b="b"/>
            <a:pathLst>
              <a:path w="9753600" h="61360">
                <a:moveTo>
                  <a:pt x="0" y="0"/>
                </a:moveTo>
                <a:lnTo>
                  <a:pt x="9753600" y="0"/>
                </a:lnTo>
                <a:lnTo>
                  <a:pt x="9753600" y="61360"/>
                </a:lnTo>
                <a:lnTo>
                  <a:pt x="0" y="613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56252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A9F6076D-0182-3707-613F-F360636FCD6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55783" y="6933434"/>
            <a:ext cx="6255907" cy="320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37"/>
              </a:lnSpc>
            </a:pP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Semeando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conhecimento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,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colhendo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direitos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!</a:t>
            </a: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00F8EF68-A80B-8E30-2DB6-BF3ECBBB0DD1}"/>
              </a:ext>
            </a:extLst>
          </p:cNvPr>
          <p:cNvSpPr txBox="1"/>
          <p:nvPr/>
        </p:nvSpPr>
        <p:spPr>
          <a:xfrm>
            <a:off x="-228600" y="1954134"/>
            <a:ext cx="3644875" cy="5361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10"/>
              </a:lnSpc>
            </a:pPr>
            <a:r>
              <a:rPr lang="en-US" sz="3221" b="1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REFERÊNCIAS</a:t>
            </a:r>
          </a:p>
        </p:txBody>
      </p:sp>
    </p:spTree>
    <p:extLst>
      <p:ext uri="{BB962C8B-B14F-4D97-AF65-F5344CB8AC3E}">
        <p14:creationId xmlns:p14="http://schemas.microsoft.com/office/powerpoint/2010/main" val="21324191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A025E-996C-8789-D80D-097AF1E63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E416F22-82DF-D317-2928-0CA2A224163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583" b="-6583"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51645BA6-98AC-3B64-2416-3762F92A1DF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753600" cy="1633728"/>
          </a:xfrm>
          <a:custGeom>
            <a:avLst/>
            <a:gdLst/>
            <a:ahLst/>
            <a:cxnLst/>
            <a:rect l="l" t="t" r="r" b="b"/>
            <a:pathLst>
              <a:path w="9753600" h="1633728">
                <a:moveTo>
                  <a:pt x="0" y="0"/>
                </a:moveTo>
                <a:lnTo>
                  <a:pt x="9753600" y="0"/>
                </a:lnTo>
                <a:lnTo>
                  <a:pt x="9753600" y="1633728"/>
                </a:lnTo>
                <a:lnTo>
                  <a:pt x="0" y="16337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7DA7D19F-B3A5-8897-6EB3-6BC6E651D9C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7253840"/>
            <a:ext cx="9753600" cy="61360"/>
          </a:xfrm>
          <a:custGeom>
            <a:avLst/>
            <a:gdLst/>
            <a:ahLst/>
            <a:cxnLst/>
            <a:rect l="l" t="t" r="r" b="b"/>
            <a:pathLst>
              <a:path w="9753600" h="61360">
                <a:moveTo>
                  <a:pt x="0" y="0"/>
                </a:moveTo>
                <a:lnTo>
                  <a:pt x="9753600" y="0"/>
                </a:lnTo>
                <a:lnTo>
                  <a:pt x="9753600" y="61360"/>
                </a:lnTo>
                <a:lnTo>
                  <a:pt x="0" y="613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56252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D60D62BD-847C-C212-10F6-48E9F14BFA8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55783" y="6933434"/>
            <a:ext cx="6255907" cy="320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37"/>
              </a:lnSpc>
            </a:pP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Semeando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conhecimento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,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colhendo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direitos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!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1B55E17D-929A-1467-5D58-2A53EA4B4657}"/>
              </a:ext>
            </a:extLst>
          </p:cNvPr>
          <p:cNvSpPr txBox="1"/>
          <p:nvPr/>
        </p:nvSpPr>
        <p:spPr>
          <a:xfrm>
            <a:off x="2361854" y="3639620"/>
            <a:ext cx="4940275" cy="5361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10"/>
              </a:lnSpc>
            </a:pPr>
            <a:r>
              <a:rPr lang="en-US" sz="3221" b="1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AGRADECIMENTOS</a:t>
            </a:r>
          </a:p>
        </p:txBody>
      </p:sp>
    </p:spTree>
    <p:extLst>
      <p:ext uri="{BB962C8B-B14F-4D97-AF65-F5344CB8AC3E}">
        <p14:creationId xmlns:p14="http://schemas.microsoft.com/office/powerpoint/2010/main" val="27213298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63</Words>
  <Application>Microsoft Office PowerPoint</Application>
  <PresentationFormat>Personalizar</PresentationFormat>
  <Paragraphs>18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4" baseType="lpstr">
      <vt:lpstr>Glacial Indifference</vt:lpstr>
      <vt:lpstr>Calibri</vt:lpstr>
      <vt:lpstr>Glacial Indifference Bold</vt:lpstr>
      <vt:lpstr>Leckerli One</vt:lpstr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RELATO DE EXPERIÊNCIAS2026</dc:title>
  <dc:creator>Valéria</dc:creator>
  <cp:lastModifiedBy>Valéria Souza Lima Brito</cp:lastModifiedBy>
  <cp:revision>3</cp:revision>
  <dcterms:created xsi:type="dcterms:W3CDTF">2006-08-16T00:00:00Z</dcterms:created>
  <dcterms:modified xsi:type="dcterms:W3CDTF">2026-06-19T12:13:38Z</dcterms:modified>
  <dc:identifier>DAHNAwEeWec</dc:identifier>
</cp:coreProperties>
</file>